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ittany" charset="1" panose="00000000000000000000"/>
      <p:regular r:id="rId7"/>
    </p:embeddedFont>
    <p:embeddedFont>
      <p:font typeface="The Seaso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390" t="-260" r="-25390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8197">
            <a:off x="5674023" y="2658873"/>
            <a:ext cx="29184906" cy="30761429"/>
          </a:xfrm>
          <a:custGeom>
            <a:avLst/>
            <a:gdLst/>
            <a:ahLst/>
            <a:cxnLst/>
            <a:rect r="r" b="b" t="t" l="l"/>
            <a:pathLst>
              <a:path h="30761429" w="29184906">
                <a:moveTo>
                  <a:pt x="0" y="0"/>
                </a:moveTo>
                <a:lnTo>
                  <a:pt x="29184906" y="0"/>
                </a:lnTo>
                <a:lnTo>
                  <a:pt x="29184906" y="30761429"/>
                </a:lnTo>
                <a:lnTo>
                  <a:pt x="0" y="30761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-1137750">
            <a:off x="62943" y="4769385"/>
            <a:ext cx="20817972" cy="496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6"/>
              </a:lnSpc>
            </a:pPr>
            <a:r>
              <a:rPr lang="en-US" sz="29318">
                <a:solidFill>
                  <a:srgbClr val="97B1C3"/>
                </a:solidFill>
                <a:latin typeface="Brittany"/>
                <a:ea typeface="Brittany"/>
                <a:cs typeface="Brittany"/>
                <a:sym typeface="Brittany"/>
              </a:rPr>
              <a:t>It's a Boy!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48197">
            <a:off x="-31757832" y="-9685966"/>
            <a:ext cx="34843845" cy="36726056"/>
          </a:xfrm>
          <a:custGeom>
            <a:avLst/>
            <a:gdLst/>
            <a:ahLst/>
            <a:cxnLst/>
            <a:rect r="r" b="b" t="t" l="l"/>
            <a:pathLst>
              <a:path h="36726056" w="34843845">
                <a:moveTo>
                  <a:pt x="0" y="0"/>
                </a:moveTo>
                <a:lnTo>
                  <a:pt x="34843846" y="0"/>
                </a:lnTo>
                <a:lnTo>
                  <a:pt x="34843846" y="36726056"/>
                </a:lnTo>
                <a:lnTo>
                  <a:pt x="0" y="36726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406397" y="20174791"/>
            <a:ext cx="23408640" cy="21155558"/>
          </a:xfrm>
          <a:custGeom>
            <a:avLst/>
            <a:gdLst/>
            <a:ahLst/>
            <a:cxnLst/>
            <a:rect r="r" b="b" t="t" l="l"/>
            <a:pathLst>
              <a:path h="21155558" w="23408640">
                <a:moveTo>
                  <a:pt x="0" y="0"/>
                </a:moveTo>
                <a:lnTo>
                  <a:pt x="23408640" y="0"/>
                </a:lnTo>
                <a:lnTo>
                  <a:pt x="23408640" y="21155558"/>
                </a:lnTo>
                <a:lnTo>
                  <a:pt x="0" y="21155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32361835"/>
            <a:ext cx="29260800" cy="6513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25"/>
              </a:lnSpc>
            </a:pPr>
            <a:r>
              <a:rPr lang="en-US" sz="22801" spc="2097">
                <a:solidFill>
                  <a:srgbClr val="A6693C"/>
                </a:solidFill>
                <a:latin typeface="The Seasons"/>
                <a:ea typeface="The Seasons"/>
                <a:cs typeface="The Seasons"/>
                <a:sym typeface="The Seasons"/>
              </a:rPr>
              <a:t>WELCOME </a:t>
            </a:r>
          </a:p>
          <a:p>
            <a:pPr algn="ctr">
              <a:lnSpc>
                <a:spcPts val="24625"/>
              </a:lnSpc>
            </a:pPr>
            <a:r>
              <a:rPr lang="en-US" sz="22801" spc="2097">
                <a:solidFill>
                  <a:srgbClr val="A6693C"/>
                </a:solidFill>
                <a:latin typeface="The Seasons"/>
                <a:ea typeface="The Seasons"/>
                <a:cs typeface="The Seasons"/>
                <a:sym typeface="The Seasons"/>
              </a:rPr>
              <a:t>BABY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70458" y="39298517"/>
            <a:ext cx="16319884" cy="2031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08"/>
              </a:lnSpc>
            </a:pPr>
            <a:r>
              <a:rPr lang="en-US" sz="11220">
                <a:solidFill>
                  <a:srgbClr val="97B1C3"/>
                </a:solidFill>
                <a:latin typeface="The Seasons"/>
                <a:ea typeface="The Seasons"/>
                <a:cs typeface="The Seasons"/>
                <a:sym typeface="The Seasons"/>
              </a:rPr>
              <a:t>03.10.2030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6575036" y="-9254076"/>
            <a:ext cx="23408640" cy="21155558"/>
          </a:xfrm>
          <a:custGeom>
            <a:avLst/>
            <a:gdLst/>
            <a:ahLst/>
            <a:cxnLst/>
            <a:rect r="r" b="b" t="t" l="l"/>
            <a:pathLst>
              <a:path h="21155558" w="23408640">
                <a:moveTo>
                  <a:pt x="0" y="0"/>
                </a:moveTo>
                <a:lnTo>
                  <a:pt x="23408640" y="0"/>
                </a:lnTo>
                <a:lnTo>
                  <a:pt x="23408640" y="21155558"/>
                </a:lnTo>
                <a:lnTo>
                  <a:pt x="0" y="21155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DAGy1JU8IRM</dc:identifier>
  <dcterms:modified xsi:type="dcterms:W3CDTF">2011-08-01T06:04:30Z</dcterms:modified>
  <cp:revision>1</cp:revision>
  <dc:title>Pastel Watercolor Boy Baby Shower Invitation (32 x 48 in)</dc:title>
</cp:coreProperties>
</file>